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8" r:id="rId3"/>
    <p:sldId id="259" r:id="rId4"/>
    <p:sldId id="260" r:id="rId5"/>
    <p:sldId id="261" r:id="rId6"/>
    <p:sldId id="262" r:id="rId7"/>
    <p:sldId id="263" r:id="rId8"/>
    <p:sldId id="277" r:id="rId9"/>
    <p:sldId id="266" r:id="rId10"/>
    <p:sldId id="268" r:id="rId11"/>
    <p:sldId id="265" r:id="rId12"/>
    <p:sldId id="276" r:id="rId13"/>
    <p:sldId id="27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298"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vam verma" userId="9cb176270cbcb5a7" providerId="LiveId" clId="{08DB24A7-0097-4819-8073-A60D90B4CE02}"/>
    <pc:docChg chg="undo custSel addSld delSld modSld">
      <pc:chgData name="Shivam verma" userId="9cb176270cbcb5a7" providerId="LiveId" clId="{08DB24A7-0097-4819-8073-A60D90B4CE02}" dt="2019-11-18T18:27:20.064" v="1222" actId="1076"/>
      <pc:docMkLst>
        <pc:docMk/>
      </pc:docMkLst>
      <pc:sldChg chg="addSp delSp modSp add setBg">
        <pc:chgData name="Shivam verma" userId="9cb176270cbcb5a7" providerId="LiveId" clId="{08DB24A7-0097-4819-8073-A60D90B4CE02}" dt="2019-11-18T18:19:43.266" v="1187" actId="478"/>
        <pc:sldMkLst>
          <pc:docMk/>
          <pc:sldMk cId="868937621" sldId="256"/>
        </pc:sldMkLst>
        <pc:spChg chg="mod">
          <ac:chgData name="Shivam verma" userId="9cb176270cbcb5a7" providerId="LiveId" clId="{08DB24A7-0097-4819-8073-A60D90B4CE02}" dt="2019-11-18T17:18:55.599" v="164" actId="20577"/>
          <ac:spMkLst>
            <pc:docMk/>
            <pc:sldMk cId="868937621" sldId="256"/>
            <ac:spMk id="2" creationId="{8037BC97-516B-431A-98A5-1755F1A8C716}"/>
          </ac:spMkLst>
        </pc:spChg>
        <pc:spChg chg="mod">
          <ac:chgData name="Shivam verma" userId="9cb176270cbcb5a7" providerId="LiveId" clId="{08DB24A7-0097-4819-8073-A60D90B4CE02}" dt="2019-11-18T17:30:59.640" v="319" actId="113"/>
          <ac:spMkLst>
            <pc:docMk/>
            <pc:sldMk cId="868937621" sldId="256"/>
            <ac:spMk id="3" creationId="{DC3BD917-F0C3-4376-8D86-7716BD92B222}"/>
          </ac:spMkLst>
        </pc:spChg>
        <pc:picChg chg="add del mod">
          <ac:chgData name="Shivam verma" userId="9cb176270cbcb5a7" providerId="LiveId" clId="{08DB24A7-0097-4819-8073-A60D90B4CE02}" dt="2019-11-18T18:19:43.266" v="1187" actId="478"/>
          <ac:picMkLst>
            <pc:docMk/>
            <pc:sldMk cId="868937621" sldId="256"/>
            <ac:picMk id="5" creationId="{0CE91C06-A9FA-4F1E-AAF2-032C2A6DF58D}"/>
          </ac:picMkLst>
        </pc:picChg>
      </pc:sldChg>
      <pc:sldChg chg="add del">
        <pc:chgData name="Shivam verma" userId="9cb176270cbcb5a7" providerId="LiveId" clId="{08DB24A7-0097-4819-8073-A60D90B4CE02}" dt="2019-11-18T17:20:27.694" v="167" actId="2696"/>
        <pc:sldMkLst>
          <pc:docMk/>
          <pc:sldMk cId="2338720661" sldId="257"/>
        </pc:sldMkLst>
      </pc:sldChg>
      <pc:sldChg chg="modSp add">
        <pc:chgData name="Shivam verma" userId="9cb176270cbcb5a7" providerId="LiveId" clId="{08DB24A7-0097-4819-8073-A60D90B4CE02}" dt="2019-11-18T17:34:13.356" v="338" actId="1076"/>
        <pc:sldMkLst>
          <pc:docMk/>
          <pc:sldMk cId="3571510271" sldId="258"/>
        </pc:sldMkLst>
        <pc:spChg chg="mod">
          <ac:chgData name="Shivam verma" userId="9cb176270cbcb5a7" providerId="LiveId" clId="{08DB24A7-0097-4819-8073-A60D90B4CE02}" dt="2019-11-18T17:31:46.374" v="322" actId="20577"/>
          <ac:spMkLst>
            <pc:docMk/>
            <pc:sldMk cId="3571510271" sldId="258"/>
            <ac:spMk id="2" creationId="{96E625D0-6E10-4B53-9CC8-3DFD05475889}"/>
          </ac:spMkLst>
        </pc:spChg>
        <pc:spChg chg="mod">
          <ac:chgData name="Shivam verma" userId="9cb176270cbcb5a7" providerId="LiveId" clId="{08DB24A7-0097-4819-8073-A60D90B4CE02}" dt="2019-11-18T17:34:13.356" v="338" actId="1076"/>
          <ac:spMkLst>
            <pc:docMk/>
            <pc:sldMk cId="3571510271" sldId="258"/>
            <ac:spMk id="3" creationId="{763F7242-D63B-4FAB-9A14-46575983193B}"/>
          </ac:spMkLst>
        </pc:spChg>
      </pc:sldChg>
      <pc:sldChg chg="modSp add">
        <pc:chgData name="Shivam verma" userId="9cb176270cbcb5a7" providerId="LiveId" clId="{08DB24A7-0097-4819-8073-A60D90B4CE02}" dt="2019-11-18T18:24:01.730" v="1204"/>
        <pc:sldMkLst>
          <pc:docMk/>
          <pc:sldMk cId="3780585030" sldId="259"/>
        </pc:sldMkLst>
        <pc:spChg chg="mod">
          <ac:chgData name="Shivam verma" userId="9cb176270cbcb5a7" providerId="LiveId" clId="{08DB24A7-0097-4819-8073-A60D90B4CE02}" dt="2019-11-18T17:32:39.352" v="325" actId="122"/>
          <ac:spMkLst>
            <pc:docMk/>
            <pc:sldMk cId="3780585030" sldId="259"/>
            <ac:spMk id="2" creationId="{9F923361-F50A-431D-AF02-47706B78911A}"/>
          </ac:spMkLst>
        </pc:spChg>
        <pc:spChg chg="mod">
          <ac:chgData name="Shivam verma" userId="9cb176270cbcb5a7" providerId="LiveId" clId="{08DB24A7-0097-4819-8073-A60D90B4CE02}" dt="2019-11-18T18:24:01.730" v="1204"/>
          <ac:spMkLst>
            <pc:docMk/>
            <pc:sldMk cId="3780585030" sldId="259"/>
            <ac:spMk id="3" creationId="{310C7F1B-4976-472D-ABE2-9A36E09775E9}"/>
          </ac:spMkLst>
        </pc:spChg>
      </pc:sldChg>
      <pc:sldChg chg="addSp delSp modSp add">
        <pc:chgData name="Shivam verma" userId="9cb176270cbcb5a7" providerId="LiveId" clId="{08DB24A7-0097-4819-8073-A60D90B4CE02}" dt="2019-11-18T18:27:20.064" v="1222" actId="1076"/>
        <pc:sldMkLst>
          <pc:docMk/>
          <pc:sldMk cId="1028027222" sldId="260"/>
        </pc:sldMkLst>
        <pc:spChg chg="mod">
          <ac:chgData name="Shivam verma" userId="9cb176270cbcb5a7" providerId="LiveId" clId="{08DB24A7-0097-4819-8073-A60D90B4CE02}" dt="2019-11-18T17:59:38.058" v="868"/>
          <ac:spMkLst>
            <pc:docMk/>
            <pc:sldMk cId="1028027222" sldId="260"/>
            <ac:spMk id="2" creationId="{4D1D2B33-9A66-49AC-8019-2D01C7073B7A}"/>
          </ac:spMkLst>
        </pc:spChg>
        <pc:spChg chg="mod">
          <ac:chgData name="Shivam verma" userId="9cb176270cbcb5a7" providerId="LiveId" clId="{08DB24A7-0097-4819-8073-A60D90B4CE02}" dt="2019-11-18T18:20:04.139" v="1189" actId="1076"/>
          <ac:spMkLst>
            <pc:docMk/>
            <pc:sldMk cId="1028027222" sldId="260"/>
            <ac:spMk id="3" creationId="{FD329D52-3288-4031-A0A6-0C89A0D737DD}"/>
          </ac:spMkLst>
        </pc:spChg>
        <pc:picChg chg="add mod">
          <ac:chgData name="Shivam verma" userId="9cb176270cbcb5a7" providerId="LiveId" clId="{08DB24A7-0097-4819-8073-A60D90B4CE02}" dt="2019-11-18T18:27:20.064" v="1222" actId="1076"/>
          <ac:picMkLst>
            <pc:docMk/>
            <pc:sldMk cId="1028027222" sldId="260"/>
            <ac:picMk id="5" creationId="{43C560F5-8E7B-4C3D-8923-A8AE37A6A504}"/>
          </ac:picMkLst>
        </pc:picChg>
        <pc:picChg chg="add del mod">
          <ac:chgData name="Shivam verma" userId="9cb176270cbcb5a7" providerId="LiveId" clId="{08DB24A7-0097-4819-8073-A60D90B4CE02}" dt="2019-11-18T18:17:44.418" v="1122" actId="478"/>
          <ac:picMkLst>
            <pc:docMk/>
            <pc:sldMk cId="1028027222" sldId="260"/>
            <ac:picMk id="1026" creationId="{7D5372A5-CF69-4EEC-82C1-3F20A690B35C}"/>
          </ac:picMkLst>
        </pc:picChg>
      </pc:sldChg>
      <pc:sldChg chg="addSp delSp modSp add">
        <pc:chgData name="Shivam verma" userId="9cb176270cbcb5a7" providerId="LiveId" clId="{08DB24A7-0097-4819-8073-A60D90B4CE02}" dt="2019-11-18T18:20:25.607" v="1190"/>
        <pc:sldMkLst>
          <pc:docMk/>
          <pc:sldMk cId="929648729" sldId="261"/>
        </pc:sldMkLst>
        <pc:spChg chg="del">
          <ac:chgData name="Shivam verma" userId="9cb176270cbcb5a7" providerId="LiveId" clId="{08DB24A7-0097-4819-8073-A60D90B4CE02}" dt="2019-11-18T18:12:44.848" v="1118"/>
          <ac:spMkLst>
            <pc:docMk/>
            <pc:sldMk cId="929648729" sldId="261"/>
            <ac:spMk id="3" creationId="{51F6B917-23F6-43B7-A018-1DAADCE48108}"/>
          </ac:spMkLst>
        </pc:spChg>
        <pc:spChg chg="add mod">
          <ac:chgData name="Shivam verma" userId="9cb176270cbcb5a7" providerId="LiveId" clId="{08DB24A7-0097-4819-8073-A60D90B4CE02}" dt="2019-11-18T18:20:25.607" v="1190"/>
          <ac:spMkLst>
            <pc:docMk/>
            <pc:sldMk cId="929648729" sldId="261"/>
            <ac:spMk id="3" creationId="{9920B803-63CD-4181-B169-2FE9DAC1CDEF}"/>
          </ac:spMkLst>
        </pc:spChg>
        <pc:picChg chg="add del mod">
          <ac:chgData name="Shivam verma" userId="9cb176270cbcb5a7" providerId="LiveId" clId="{08DB24A7-0097-4819-8073-A60D90B4CE02}" dt="2019-11-18T18:20:25.607" v="1190"/>
          <ac:picMkLst>
            <pc:docMk/>
            <pc:sldMk cId="929648729" sldId="261"/>
            <ac:picMk id="4" creationId="{97F50DBA-DCD6-4C0A-B797-560D69215434}"/>
          </ac:picMkLst>
        </pc:picChg>
      </pc:sldChg>
    </pc:docChg>
  </pc:docChgLst>
</pc:chgInfo>
</file>

<file path=ppt/media/audio1.wav>
</file>

<file path=ppt/media/image1.jpeg>
</file>

<file path=ppt/media/image10.jpg>
</file>

<file path=ppt/media/image11.jpg>
</file>

<file path=ppt/media/image12.jpg>
</file>

<file path=ppt/media/image13.png>
</file>

<file path=ppt/media/image2.png>
</file>

<file path=ppt/media/image3.png>
</file>

<file path=ppt/media/image4.png>
</file>

<file path=ppt/media/image5.png>
</file>

<file path=ppt/media/image6.jp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E7C116B-5CB7-4C03-9A99-FE8C2C5D3090}" type="datetimeFigureOut">
              <a:rPr lang="en-IN" smtClean="0"/>
              <a:t>19-11-2019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2075521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E7C116B-5CB7-4C03-9A99-FE8C2C5D3090}" type="datetimeFigureOut">
              <a:rPr lang="en-IN" smtClean="0"/>
              <a:t>19-11-2019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1987486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E7C116B-5CB7-4C03-9A99-FE8C2C5D3090}" type="datetimeFigureOut">
              <a:rPr lang="en-IN" smtClean="0"/>
              <a:t>19-11-2019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4235859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E7C116B-5CB7-4C03-9A99-FE8C2C5D3090}" type="datetimeFigureOut">
              <a:rPr lang="en-IN" smtClean="0"/>
              <a:t>19-11-2019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3FA34E-1D49-451C-83DB-A1EE03A5D25C}"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37450258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E7C116B-5CB7-4C03-9A99-FE8C2C5D3090}" type="datetimeFigureOut">
              <a:rPr lang="en-IN" smtClean="0"/>
              <a:t>19-11-2019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36330467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E7C116B-5CB7-4C03-9A99-FE8C2C5D3090}" type="datetimeFigureOut">
              <a:rPr lang="en-IN" smtClean="0"/>
              <a:t>19-11-2019</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11014565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E7C116B-5CB7-4C03-9A99-FE8C2C5D3090}" type="datetimeFigureOut">
              <a:rPr lang="en-IN" smtClean="0"/>
              <a:t>19-11-2019</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40751176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7C116B-5CB7-4C03-9A99-FE8C2C5D3090}" type="datetimeFigureOut">
              <a:rPr lang="en-IN" smtClean="0"/>
              <a:t>19-11-2019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15858060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7C116B-5CB7-4C03-9A99-FE8C2C5D3090}" type="datetimeFigureOut">
              <a:rPr lang="en-IN" smtClean="0"/>
              <a:t>19-11-2019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723724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7C116B-5CB7-4C03-9A99-FE8C2C5D3090}" type="datetimeFigureOut">
              <a:rPr lang="en-IN" smtClean="0"/>
              <a:t>19-11-2019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3422372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E7C116B-5CB7-4C03-9A99-FE8C2C5D3090}" type="datetimeFigureOut">
              <a:rPr lang="en-IN" smtClean="0"/>
              <a:t>19-11-2019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29406945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E7C116B-5CB7-4C03-9A99-FE8C2C5D3090}" type="datetimeFigureOut">
              <a:rPr lang="en-IN" smtClean="0"/>
              <a:t>19-11-2019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3918658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E7C116B-5CB7-4C03-9A99-FE8C2C5D3090}" type="datetimeFigureOut">
              <a:rPr lang="en-IN" smtClean="0"/>
              <a:t>19-11-2019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3353617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DE7C116B-5CB7-4C03-9A99-FE8C2C5D3090}" type="datetimeFigureOut">
              <a:rPr lang="en-IN" smtClean="0"/>
              <a:t>19-11-2019</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6651631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E7C116B-5CB7-4C03-9A99-FE8C2C5D3090}" type="datetimeFigureOut">
              <a:rPr lang="en-IN" smtClean="0"/>
              <a:t>19-11-2019</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33665487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DE7C116B-5CB7-4C03-9A99-FE8C2C5D3090}" type="datetimeFigureOut">
              <a:rPr lang="en-IN" smtClean="0"/>
              <a:t>19-11-2019</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3422444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E7C116B-5CB7-4C03-9A99-FE8C2C5D3090}" type="datetimeFigureOut">
              <a:rPr lang="en-IN" smtClean="0"/>
              <a:t>19-11-2019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3FA34E-1D49-451C-83DB-A1EE03A5D25C}" type="slidenum">
              <a:rPr lang="en-IN" smtClean="0"/>
              <a:t>‹#›</a:t>
            </a:fld>
            <a:endParaRPr lang="en-IN"/>
          </a:p>
        </p:txBody>
      </p:sp>
    </p:spTree>
    <p:extLst>
      <p:ext uri="{BB962C8B-B14F-4D97-AF65-F5344CB8AC3E}">
        <p14:creationId xmlns:p14="http://schemas.microsoft.com/office/powerpoint/2010/main" val="1583444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E7C116B-5CB7-4C03-9A99-FE8C2C5D3090}" type="datetimeFigureOut">
              <a:rPr lang="en-IN" smtClean="0"/>
              <a:t>19-11-2019</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B83FA34E-1D49-451C-83DB-A1EE03A5D25C}" type="slidenum">
              <a:rPr lang="en-IN" smtClean="0"/>
              <a:t>‹#›</a:t>
            </a:fld>
            <a:endParaRPr lang="en-IN"/>
          </a:p>
        </p:txBody>
      </p:sp>
    </p:spTree>
    <p:extLst>
      <p:ext uri="{BB962C8B-B14F-4D97-AF65-F5344CB8AC3E}">
        <p14:creationId xmlns:p14="http://schemas.microsoft.com/office/powerpoint/2010/main" val="1984150667"/>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audio" Target="../media/audio1.wav"/><Relationship Id="rId5" Type="http://schemas.openxmlformats.org/officeDocument/2006/relationships/image" Target="../media/image13.png"/><Relationship Id="rId4" Type="http://schemas.openxmlformats.org/officeDocument/2006/relationships/audio" Target="../media/audio1.wav"/></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useBgFill="1">
        <p:nvSpPr>
          <p:cNvPr id="2" name="Title 1">
            <a:extLst>
              <a:ext uri="{FF2B5EF4-FFF2-40B4-BE49-F238E27FC236}">
                <a16:creationId xmlns:a16="http://schemas.microsoft.com/office/drawing/2014/main" id="{8037BC97-516B-431A-98A5-1755F1A8C716}"/>
              </a:ext>
            </a:extLst>
          </p:cNvPr>
          <p:cNvSpPr>
            <a:spLocks noGrp="1"/>
          </p:cNvSpPr>
          <p:nvPr>
            <p:ph type="ctrTitle"/>
          </p:nvPr>
        </p:nvSpPr>
        <p:spPr>
          <a:xfrm>
            <a:off x="296038" y="3055035"/>
            <a:ext cx="6587361" cy="3259315"/>
          </a:xfrm>
        </p:spPr>
        <p:txBody>
          <a:bodyPr/>
          <a:lstStyle/>
          <a:p>
            <a:r>
              <a:rPr lang="en-US" dirty="0"/>
              <a:t>Presentation on </a:t>
            </a:r>
            <a:br>
              <a:rPr lang="en-US" dirty="0"/>
            </a:br>
            <a:r>
              <a:rPr lang="en-US" dirty="0"/>
              <a:t>Minor Project</a:t>
            </a:r>
            <a:br>
              <a:rPr lang="en-US" dirty="0"/>
            </a:br>
            <a:r>
              <a:rPr lang="en-US" dirty="0"/>
              <a:t>WIFI-Bot Car</a:t>
            </a:r>
            <a:endParaRPr lang="en-IN" dirty="0"/>
          </a:p>
        </p:txBody>
      </p:sp>
      <p:sp>
        <p:nvSpPr>
          <p:cNvPr id="3" name="Subtitle 2">
            <a:extLst>
              <a:ext uri="{FF2B5EF4-FFF2-40B4-BE49-F238E27FC236}">
                <a16:creationId xmlns:a16="http://schemas.microsoft.com/office/drawing/2014/main" id="{DC3BD917-F0C3-4376-8D86-7716BD92B222}"/>
              </a:ext>
            </a:extLst>
          </p:cNvPr>
          <p:cNvSpPr>
            <a:spLocks noGrp="1"/>
          </p:cNvSpPr>
          <p:nvPr>
            <p:ph type="subTitle" idx="1"/>
          </p:nvPr>
        </p:nvSpPr>
        <p:spPr>
          <a:xfrm>
            <a:off x="8139718" y="6314350"/>
            <a:ext cx="4052282" cy="543650"/>
          </a:xfrm>
        </p:spPr>
        <p:txBody>
          <a:bodyPr>
            <a:noAutofit/>
          </a:bodyPr>
          <a:lstStyle/>
          <a:p>
            <a:r>
              <a:rPr lang="en-US" sz="1800" b="1" i="1" cap="none" dirty="0">
                <a:solidFill>
                  <a:schemeClr val="tx1"/>
                </a:solidFill>
              </a:rPr>
              <a:t>Presented By Shivam Simran &amp; Tulsi</a:t>
            </a:r>
          </a:p>
          <a:p>
            <a:endParaRPr lang="en-IN" sz="1800" b="1" i="1" cap="none" dirty="0">
              <a:solidFill>
                <a:schemeClr val="tx1"/>
              </a:solidFill>
            </a:endParaRPr>
          </a:p>
        </p:txBody>
      </p:sp>
    </p:spTree>
    <p:extLst>
      <p:ext uri="{BB962C8B-B14F-4D97-AF65-F5344CB8AC3E}">
        <p14:creationId xmlns:p14="http://schemas.microsoft.com/office/powerpoint/2010/main" val="8689376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4EA0C-AA6C-49B0-BEC5-8894B45DF9D3}"/>
              </a:ext>
            </a:extLst>
          </p:cNvPr>
          <p:cNvSpPr>
            <a:spLocks noGrp="1"/>
          </p:cNvSpPr>
          <p:nvPr>
            <p:ph type="title"/>
          </p:nvPr>
        </p:nvSpPr>
        <p:spPr/>
        <p:txBody>
          <a:bodyPr/>
          <a:lstStyle/>
          <a:p>
            <a:r>
              <a:rPr lang="en-IN" sz="4000" dirty="0">
                <a:latin typeface="Times New Roman" panose="02020603050405020304" pitchFamily="18" charset="0"/>
                <a:cs typeface="Times New Roman" panose="02020603050405020304" pitchFamily="18" charset="0"/>
              </a:rPr>
              <a:t>Testing Phase</a:t>
            </a:r>
            <a:endParaRPr lang="en-IN" dirty="0"/>
          </a:p>
        </p:txBody>
      </p:sp>
      <p:sp>
        <p:nvSpPr>
          <p:cNvPr id="3" name="Content Placeholder 2">
            <a:extLst>
              <a:ext uri="{FF2B5EF4-FFF2-40B4-BE49-F238E27FC236}">
                <a16:creationId xmlns:a16="http://schemas.microsoft.com/office/drawing/2014/main" id="{E551E8E6-B6BD-46D9-A635-5FE2EB821572}"/>
              </a:ext>
            </a:extLst>
          </p:cNvPr>
          <p:cNvSpPr>
            <a:spLocks noGrp="1"/>
          </p:cNvSpPr>
          <p:nvPr>
            <p:ph sz="half" idx="1"/>
          </p:nvPr>
        </p:nvSpPr>
        <p:spPr/>
        <p:txBody>
          <a:bodyPr/>
          <a:lstStyle/>
          <a:p>
            <a:r>
              <a:rPr lang="en-US" dirty="0"/>
              <a:t>L293d</a:t>
            </a:r>
          </a:p>
          <a:p>
            <a:endParaRPr lang="en-IN" dirty="0"/>
          </a:p>
        </p:txBody>
      </p:sp>
      <p:sp>
        <p:nvSpPr>
          <p:cNvPr id="4" name="Content Placeholder 3">
            <a:extLst>
              <a:ext uri="{FF2B5EF4-FFF2-40B4-BE49-F238E27FC236}">
                <a16:creationId xmlns:a16="http://schemas.microsoft.com/office/drawing/2014/main" id="{DB3DEF81-038B-47DE-AA8D-D8BEC85E02A7}"/>
              </a:ext>
            </a:extLst>
          </p:cNvPr>
          <p:cNvSpPr>
            <a:spLocks noGrp="1"/>
          </p:cNvSpPr>
          <p:nvPr>
            <p:ph sz="half" idx="2"/>
          </p:nvPr>
        </p:nvSpPr>
        <p:spPr/>
        <p:txBody>
          <a:bodyPr/>
          <a:lstStyle/>
          <a:p>
            <a:r>
              <a:rPr lang="en-US" dirty="0"/>
              <a:t>L298n</a:t>
            </a:r>
            <a:endParaRPr lang="en-IN" dirty="0"/>
          </a:p>
        </p:txBody>
      </p:sp>
      <p:pic>
        <p:nvPicPr>
          <p:cNvPr id="8" name="Picture 7">
            <a:extLst>
              <a:ext uri="{FF2B5EF4-FFF2-40B4-BE49-F238E27FC236}">
                <a16:creationId xmlns:a16="http://schemas.microsoft.com/office/drawing/2014/main" id="{DFE2DB72-5BF6-4FD7-B290-F634B33C69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2171" y="3348038"/>
            <a:ext cx="2714096" cy="2714096"/>
          </a:xfrm>
          <a:prstGeom prst="rect">
            <a:avLst/>
          </a:prstGeom>
        </p:spPr>
      </p:pic>
      <p:pic>
        <p:nvPicPr>
          <p:cNvPr id="10" name="Picture 9">
            <a:extLst>
              <a:ext uri="{FF2B5EF4-FFF2-40B4-BE49-F238E27FC236}">
                <a16:creationId xmlns:a16="http://schemas.microsoft.com/office/drawing/2014/main" id="{C66E89D5-FA81-4843-90B3-2A91BB0604F6}"/>
              </a:ext>
            </a:extLst>
          </p:cNvPr>
          <p:cNvPicPr>
            <a:picLocks noChangeAspect="1"/>
          </p:cNvPicPr>
          <p:nvPr/>
        </p:nvPicPr>
        <p:blipFill rotWithShape="1">
          <a:blip r:embed="rId3">
            <a:extLst>
              <a:ext uri="{28A0092B-C50C-407E-A947-70E740481C1C}">
                <a14:useLocalDpi xmlns:a14="http://schemas.microsoft.com/office/drawing/2010/main" val="0"/>
              </a:ext>
            </a:extLst>
          </a:blip>
          <a:srcRect l="11227" t="13026" r="9877" b="8939"/>
          <a:stretch/>
        </p:blipFill>
        <p:spPr>
          <a:xfrm>
            <a:off x="948470" y="3432705"/>
            <a:ext cx="2658430" cy="2629429"/>
          </a:xfrm>
          <a:prstGeom prst="rect">
            <a:avLst/>
          </a:prstGeom>
        </p:spPr>
      </p:pic>
    </p:spTree>
    <p:extLst>
      <p:ext uri="{BB962C8B-B14F-4D97-AF65-F5344CB8AC3E}">
        <p14:creationId xmlns:p14="http://schemas.microsoft.com/office/powerpoint/2010/main" val="152827908"/>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E4702-E6B1-4AEA-8F74-53635B1C2EB0}"/>
              </a:ext>
            </a:extLst>
          </p:cNvPr>
          <p:cNvSpPr>
            <a:spLocks noGrp="1"/>
          </p:cNvSpPr>
          <p:nvPr>
            <p:ph type="title"/>
          </p:nvPr>
        </p:nvSpPr>
        <p:spPr/>
        <p:txBody>
          <a:bodyPr/>
          <a:lstStyle/>
          <a:p>
            <a:r>
              <a:rPr lang="en-IN" sz="4400" dirty="0">
                <a:latin typeface="Times New Roman" panose="02020603050405020304" pitchFamily="18" charset="0"/>
                <a:cs typeface="Times New Roman" panose="02020603050405020304" pitchFamily="18" charset="0"/>
              </a:rPr>
              <a:t>Future Scope &amp; Enhancement </a:t>
            </a:r>
            <a:br>
              <a:rPr lang="en-IN" sz="440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78CC451-6430-4F04-91F5-1A86A9DC14D5}"/>
              </a:ext>
            </a:extLst>
          </p:cNvPr>
          <p:cNvSpPr>
            <a:spLocks noGrp="1"/>
          </p:cNvSpPr>
          <p:nvPr>
            <p:ph idx="1"/>
          </p:nvPr>
        </p:nvSpPr>
        <p:spPr>
          <a:xfrm>
            <a:off x="558800" y="1634068"/>
            <a:ext cx="9491053" cy="4614332"/>
          </a:xfrm>
        </p:spPr>
        <p:txBody>
          <a:bodyPr/>
          <a:lstStyle/>
          <a:p>
            <a:pPr lvl="1">
              <a:lnSpc>
                <a:spcPct val="150000"/>
              </a:lnSpc>
            </a:pPr>
            <a:r>
              <a:rPr lang="en-IN" dirty="0">
                <a:latin typeface="Times New Roman" panose="02020603050405020304" pitchFamily="18" charset="0"/>
                <a:cs typeface="Times New Roman" panose="02020603050405020304" pitchFamily="18" charset="0"/>
              </a:rPr>
              <a:t>WIFI will be a key access technology for Internet of Things enablement due to cost coverage and bandwidth, challenges with mobile cellular which can be compromised through WIFI. The era of sensor in here. sensor is used in all over the devices to make the thing easier and more flexible main advantage to use the sensor is to reduce the human. In over WIFI bot car if we mounted an sensor over it then we can deduct the thing that can in the range of the that sensor and also command to avoid collision from the objects in the way of over WIFI bot. and all these thing can done by the WIFI bot. we can also see the things that can comes in the way of the WIFI bot in over screen through the help of the processing ide and Arduino ide . </a:t>
            </a:r>
          </a:p>
        </p:txBody>
      </p:sp>
    </p:spTree>
    <p:extLst>
      <p:ext uri="{BB962C8B-B14F-4D97-AF65-F5344CB8AC3E}">
        <p14:creationId xmlns:p14="http://schemas.microsoft.com/office/powerpoint/2010/main" val="69620668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747A0-8551-47EB-9472-70ADFE0DC7A6}"/>
              </a:ext>
            </a:extLst>
          </p:cNvPr>
          <p:cNvSpPr>
            <a:spLocks noGrp="1"/>
          </p:cNvSpPr>
          <p:nvPr>
            <p:ph type="title"/>
          </p:nvPr>
        </p:nvSpPr>
        <p:spPr>
          <a:xfrm>
            <a:off x="1673037" y="1501068"/>
            <a:ext cx="7809629" cy="1123598"/>
          </a:xfrm>
        </p:spPr>
        <p:txBody>
          <a:bodyPr/>
          <a:lstStyle/>
          <a:p>
            <a:r>
              <a:rPr lang="en-US" sz="5400" dirty="0">
                <a:latin typeface="Times New Roman" panose="02020603050405020304" pitchFamily="18" charset="0"/>
                <a:cs typeface="Times New Roman" panose="02020603050405020304" pitchFamily="18" charset="0"/>
              </a:rPr>
              <a:t>Queries Related to Project</a:t>
            </a:r>
            <a:endParaRPr lang="en-IN" sz="54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4FDEEFF-375A-4143-A5E0-D1DB2EAB7366}"/>
              </a:ext>
            </a:extLst>
          </p:cNvPr>
          <p:cNvSpPr>
            <a:spLocks noGrp="1"/>
          </p:cNvSpPr>
          <p:nvPr>
            <p:ph idx="1"/>
          </p:nvPr>
        </p:nvSpPr>
        <p:spPr>
          <a:xfrm>
            <a:off x="4625446" y="2958852"/>
            <a:ext cx="1182688" cy="1909482"/>
          </a:xfrm>
        </p:spPr>
        <p:txBody>
          <a:bodyPr>
            <a:noAutofit/>
          </a:bodyPr>
          <a:lstStyle/>
          <a:p>
            <a:pPr marL="0" indent="0">
              <a:buNone/>
            </a:pPr>
            <a:r>
              <a:rPr lang="en-US" sz="10000" dirty="0">
                <a:latin typeface="Times New Roman" panose="02020603050405020304" pitchFamily="18" charset="0"/>
                <a:cs typeface="Times New Roman" panose="02020603050405020304" pitchFamily="18" charset="0"/>
              </a:rPr>
              <a:t>?</a:t>
            </a:r>
            <a:endParaRPr lang="en-IN" sz="10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8385936"/>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pic Video Intro Thank you for your Attention Free - YouTube">
            <a:hlinkClick r:id="" action="ppaction://media"/>
            <a:extLst>
              <a:ext uri="{FF2B5EF4-FFF2-40B4-BE49-F238E27FC236}">
                <a16:creationId xmlns:a16="http://schemas.microsoft.com/office/drawing/2014/main" id="{9A540DB1-C20A-42D6-8063-6E47560E165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7057748"/>
          </a:xfrm>
          <a:prstGeom prst="rect">
            <a:avLst/>
          </a:prstGeom>
        </p:spPr>
      </p:pic>
    </p:spTree>
    <p:extLst>
      <p:ext uri="{BB962C8B-B14F-4D97-AF65-F5344CB8AC3E}">
        <p14:creationId xmlns:p14="http://schemas.microsoft.com/office/powerpoint/2010/main" val="42704139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sndAc>
          <p:stSnd>
            <p:snd r:embed="rId4" name="ARROW.WAV"/>
          </p:stSnd>
        </p:sndAc>
      </p:transition>
    </mc:Choice>
    <mc:Fallback xmlns="">
      <p:transition spd="slow">
        <p:fade/>
        <p:sndAc>
          <p:stSnd>
            <p:snd r:embed="rId6"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625D0-6E10-4B53-9CC8-3DFD05475889}"/>
              </a:ext>
            </a:extLst>
          </p:cNvPr>
          <p:cNvSpPr>
            <a:spLocks noGrp="1"/>
          </p:cNvSpPr>
          <p:nvPr>
            <p:ph type="title"/>
          </p:nvPr>
        </p:nvSpPr>
        <p:spPr>
          <a:xfrm>
            <a:off x="645132" y="452718"/>
            <a:ext cx="9404723" cy="1400530"/>
          </a:xfrm>
        </p:spPr>
        <p:txBody>
          <a:bodyPr/>
          <a:lstStyle/>
          <a:p>
            <a:r>
              <a:rPr lang="en-US" sz="4400" dirty="0">
                <a:latin typeface="Times New Roman" panose="02020603050405020304" pitchFamily="18" charset="0"/>
                <a:cs typeface="Times New Roman" panose="02020603050405020304" pitchFamily="18" charset="0"/>
              </a:rPr>
              <a:t>CONTENTS</a:t>
            </a:r>
            <a:endParaRPr lang="en-IN" dirty="0"/>
          </a:p>
        </p:txBody>
      </p:sp>
      <p:sp>
        <p:nvSpPr>
          <p:cNvPr id="3" name="Content Placeholder 2">
            <a:extLst>
              <a:ext uri="{FF2B5EF4-FFF2-40B4-BE49-F238E27FC236}">
                <a16:creationId xmlns:a16="http://schemas.microsoft.com/office/drawing/2014/main" id="{763F7242-D63B-4FAB-9A14-46575983193B}"/>
              </a:ext>
            </a:extLst>
          </p:cNvPr>
          <p:cNvSpPr>
            <a:spLocks noGrp="1"/>
          </p:cNvSpPr>
          <p:nvPr>
            <p:ph idx="1"/>
          </p:nvPr>
        </p:nvSpPr>
        <p:spPr>
          <a:xfrm>
            <a:off x="645132" y="1575881"/>
            <a:ext cx="9404722" cy="4516876"/>
          </a:xfrm>
        </p:spPr>
        <p:txBody>
          <a:bodyPr>
            <a:normAutofit fontScale="62500" lnSpcReduction="20000"/>
          </a:bodyPr>
          <a:lstStyle/>
          <a:p>
            <a:pPr marL="0" indent="0">
              <a:buNone/>
            </a:pPr>
            <a:endParaRPr lang="en-US" sz="2400" dirty="0">
              <a:latin typeface="Times New Roman" panose="02020603050405020304" pitchFamily="18" charset="0"/>
              <a:cs typeface="Times New Roman" panose="02020603050405020304" pitchFamily="18" charset="0"/>
            </a:endParaRPr>
          </a:p>
          <a:p>
            <a:pPr>
              <a:lnSpc>
                <a:spcPct val="150000"/>
              </a:lnSpc>
            </a:pPr>
            <a:r>
              <a:rPr lang="en-US" sz="2400" dirty="0">
                <a:latin typeface="Times New Roman" panose="02020603050405020304" pitchFamily="18" charset="0"/>
                <a:cs typeface="Times New Roman" panose="02020603050405020304" pitchFamily="18" charset="0"/>
              </a:rPr>
              <a:t>R&amp;D (Research and Development)</a:t>
            </a:r>
          </a:p>
          <a:p>
            <a:pPr>
              <a:lnSpc>
                <a:spcPct val="150000"/>
              </a:lnSpc>
            </a:pPr>
            <a:r>
              <a:rPr lang="en-US" sz="2400" dirty="0">
                <a:latin typeface="Times New Roman" panose="02020603050405020304" pitchFamily="18" charset="0"/>
                <a:cs typeface="Times New Roman" panose="02020603050405020304" pitchFamily="18" charset="0"/>
              </a:rPr>
              <a:t>Introduction to Project</a:t>
            </a:r>
          </a:p>
          <a:p>
            <a:pPr>
              <a:lnSpc>
                <a:spcPct val="150000"/>
              </a:lnSpc>
            </a:pPr>
            <a:r>
              <a:rPr lang="en-IN" sz="2400" dirty="0">
                <a:latin typeface="Times New Roman" panose="02020603050405020304" pitchFamily="18" charset="0"/>
                <a:cs typeface="Times New Roman" panose="02020603050405020304" pitchFamily="18" charset="0"/>
              </a:rPr>
              <a:t>Hardware Used</a:t>
            </a:r>
          </a:p>
          <a:p>
            <a:pPr>
              <a:lnSpc>
                <a:spcPct val="150000"/>
              </a:lnSpc>
            </a:pPr>
            <a:r>
              <a:rPr lang="en-IN" sz="2400" dirty="0">
                <a:latin typeface="Times New Roman" panose="02020603050405020304" pitchFamily="18" charset="0"/>
                <a:cs typeface="Times New Roman" panose="02020603050405020304" pitchFamily="18" charset="0"/>
              </a:rPr>
              <a:t>Software Used</a:t>
            </a:r>
          </a:p>
          <a:p>
            <a:pPr>
              <a:lnSpc>
                <a:spcPct val="150000"/>
              </a:lnSpc>
            </a:pPr>
            <a:r>
              <a:rPr lang="en-IN" sz="2400" dirty="0">
                <a:latin typeface="Times New Roman" panose="02020603050405020304" pitchFamily="18" charset="0"/>
                <a:cs typeface="Times New Roman" panose="02020603050405020304" pitchFamily="18" charset="0"/>
              </a:rPr>
              <a:t>Coding Phase</a:t>
            </a:r>
          </a:p>
          <a:p>
            <a:pPr>
              <a:lnSpc>
                <a:spcPct val="150000"/>
              </a:lnSpc>
            </a:pPr>
            <a:r>
              <a:rPr lang="en-US" sz="2400" dirty="0">
                <a:latin typeface="Times New Roman" panose="02020603050405020304" pitchFamily="18" charset="0"/>
                <a:cs typeface="Times New Roman" panose="02020603050405020304" pitchFamily="18" charset="0"/>
              </a:rPr>
              <a:t>Mint App Inventor</a:t>
            </a:r>
            <a:endParaRPr lang="en-IN" sz="2400" dirty="0">
              <a:latin typeface="Times New Roman" panose="02020603050405020304" pitchFamily="18" charset="0"/>
              <a:cs typeface="Times New Roman" panose="02020603050405020304" pitchFamily="18" charset="0"/>
            </a:endParaRPr>
          </a:p>
          <a:p>
            <a:pPr>
              <a:lnSpc>
                <a:spcPct val="150000"/>
              </a:lnSpc>
            </a:pPr>
            <a:r>
              <a:rPr lang="en-IN" sz="2400" dirty="0">
                <a:latin typeface="Times New Roman" panose="02020603050405020304" pitchFamily="18" charset="0"/>
                <a:cs typeface="Times New Roman" panose="02020603050405020304" pitchFamily="18" charset="0"/>
              </a:rPr>
              <a:t>Testing Phase</a:t>
            </a:r>
          </a:p>
          <a:p>
            <a:pPr>
              <a:lnSpc>
                <a:spcPct val="150000"/>
              </a:lnSpc>
            </a:pPr>
            <a:r>
              <a:rPr lang="en-IN" sz="2400" dirty="0">
                <a:latin typeface="Times New Roman" panose="02020603050405020304" pitchFamily="18" charset="0"/>
                <a:cs typeface="Times New Roman" panose="02020603050405020304" pitchFamily="18" charset="0"/>
              </a:rPr>
              <a:t>Working of Project</a:t>
            </a:r>
          </a:p>
          <a:p>
            <a:pPr>
              <a:lnSpc>
                <a:spcPct val="150000"/>
              </a:lnSpc>
            </a:pPr>
            <a:r>
              <a:rPr lang="en-IN" sz="2400" dirty="0">
                <a:latin typeface="Times New Roman" panose="02020603050405020304" pitchFamily="18" charset="0"/>
                <a:cs typeface="Times New Roman" panose="02020603050405020304" pitchFamily="18" charset="0"/>
              </a:rPr>
              <a:t>Future scope &amp; Enhancement</a:t>
            </a:r>
          </a:p>
          <a:p>
            <a:pPr>
              <a:lnSpc>
                <a:spcPct val="150000"/>
              </a:lnSpc>
            </a:pPr>
            <a:r>
              <a:rPr lang="en-US" sz="2400" dirty="0">
                <a:latin typeface="Times New Roman" panose="02020603050405020304" pitchFamily="18" charset="0"/>
                <a:cs typeface="Times New Roman" panose="02020603050405020304" pitchFamily="18" charset="0"/>
              </a:rPr>
              <a:t>Queries Related to Project</a:t>
            </a:r>
            <a:endParaRPr lang="en-IN" sz="2400" dirty="0">
              <a:latin typeface="Times New Roman" panose="02020603050405020304" pitchFamily="18" charset="0"/>
              <a:cs typeface="Times New Roman" panose="02020603050405020304" pitchFamily="18" charset="0"/>
            </a:endParaRPr>
          </a:p>
          <a:p>
            <a:pPr>
              <a:lnSpc>
                <a:spcPct val="150000"/>
              </a:lnSpc>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151027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23361-F50A-431D-AF02-47706B78911A}"/>
              </a:ext>
            </a:extLst>
          </p:cNvPr>
          <p:cNvSpPr>
            <a:spLocks noGrp="1"/>
          </p:cNvSpPr>
          <p:nvPr>
            <p:ph type="title"/>
          </p:nvPr>
        </p:nvSpPr>
        <p:spPr/>
        <p:txBody>
          <a:bodyPr/>
          <a:lstStyle/>
          <a:p>
            <a:pPr algn="ctr"/>
            <a:r>
              <a:rPr lang="en-US" sz="4400" dirty="0">
                <a:latin typeface="Times New Roman" panose="02020603050405020304" pitchFamily="18" charset="0"/>
                <a:cs typeface="Times New Roman" panose="02020603050405020304" pitchFamily="18" charset="0"/>
              </a:rPr>
              <a:t>R&amp;D (Research and Development)</a:t>
            </a:r>
            <a:br>
              <a:rPr lang="en-US" sz="440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310C7F1B-4976-472D-ABE2-9A36E09775E9}"/>
              </a:ext>
            </a:extLst>
          </p:cNvPr>
          <p:cNvSpPr>
            <a:spLocks noGrp="1"/>
          </p:cNvSpPr>
          <p:nvPr>
            <p:ph idx="1"/>
          </p:nvPr>
        </p:nvSpPr>
        <p:spPr>
          <a:noFill/>
        </p:spPr>
        <p:txBody>
          <a:bodyPr>
            <a:normAutofit/>
          </a:bodyPr>
          <a:lstStyle/>
          <a:p>
            <a:r>
              <a:rPr lang="en-US" sz="2400" dirty="0">
                <a:latin typeface="Times New Roman" panose="02020603050405020304" pitchFamily="18" charset="0"/>
                <a:ea typeface="Tahoma" panose="020B0604030504040204" pitchFamily="34" charset="0"/>
                <a:cs typeface="Times New Roman" panose="02020603050405020304" pitchFamily="18" charset="0"/>
              </a:rPr>
              <a:t>Research for various projects related to the hardware. </a:t>
            </a:r>
          </a:p>
          <a:p>
            <a:r>
              <a:rPr lang="en-US" sz="2400" dirty="0">
                <a:latin typeface="Times New Roman" panose="02020603050405020304" pitchFamily="18" charset="0"/>
                <a:ea typeface="Tahoma" panose="020B0604030504040204" pitchFamily="34" charset="0"/>
                <a:cs typeface="Times New Roman" panose="02020603050405020304" pitchFamily="18" charset="0"/>
              </a:rPr>
              <a:t>Gathering information, knowledge and details. </a:t>
            </a:r>
          </a:p>
          <a:p>
            <a:r>
              <a:rPr lang="en-US" sz="2400" dirty="0">
                <a:latin typeface="Times New Roman" panose="02020603050405020304" pitchFamily="18" charset="0"/>
                <a:ea typeface="Tahoma" panose="020B0604030504040204" pitchFamily="34" charset="0"/>
                <a:cs typeface="Times New Roman" panose="02020603050405020304" pitchFamily="18" charset="0"/>
              </a:rPr>
              <a:t>Also learning new things about hardware and how to implement them.</a:t>
            </a:r>
          </a:p>
          <a:p>
            <a:r>
              <a:rPr lang="en-US" sz="2400" dirty="0">
                <a:latin typeface="Times New Roman" panose="02020603050405020304" pitchFamily="18" charset="0"/>
                <a:ea typeface="Tahoma" panose="020B0604030504040204" pitchFamily="34" charset="0"/>
                <a:cs typeface="Times New Roman" panose="02020603050405020304" pitchFamily="18" charset="0"/>
              </a:rPr>
              <a:t>Selection of a project on the base of time, budget and skills.</a:t>
            </a:r>
          </a:p>
          <a:p>
            <a:r>
              <a:rPr lang="en-US" sz="2400" dirty="0">
                <a:latin typeface="Times New Roman" panose="02020603050405020304" pitchFamily="18" charset="0"/>
                <a:ea typeface="Tahoma" panose="020B0604030504040204" pitchFamily="34" charset="0"/>
                <a:cs typeface="Times New Roman" panose="02020603050405020304" pitchFamily="18" charset="0"/>
              </a:rPr>
              <a:t>Where to order them economically.</a:t>
            </a:r>
          </a:p>
          <a:p>
            <a:r>
              <a:rPr lang="en-US" sz="2400" dirty="0">
                <a:latin typeface="Times New Roman" panose="02020603050405020304" pitchFamily="18" charset="0"/>
                <a:ea typeface="Tahoma" panose="020B0604030504040204" pitchFamily="34" charset="0"/>
                <a:cs typeface="Times New Roman" panose="02020603050405020304" pitchFamily="18" charset="0"/>
              </a:rPr>
              <a:t>How to code them in Flash memory of a hardware with the help of a Software.</a:t>
            </a:r>
          </a:p>
        </p:txBody>
      </p:sp>
    </p:spTree>
    <p:extLst>
      <p:ext uri="{BB962C8B-B14F-4D97-AF65-F5344CB8AC3E}">
        <p14:creationId xmlns:p14="http://schemas.microsoft.com/office/powerpoint/2010/main" val="378058503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D2B33-9A66-49AC-8019-2D01C7073B7A}"/>
              </a:ext>
            </a:extLst>
          </p:cNvPr>
          <p:cNvSpPr>
            <a:spLocks noGrp="1"/>
          </p:cNvSpPr>
          <p:nvPr>
            <p:ph type="title"/>
          </p:nvPr>
        </p:nvSpPr>
        <p:spPr/>
        <p:txBody>
          <a:bodyPr/>
          <a:lstStyle/>
          <a:p>
            <a:r>
              <a:rPr lang="en-US" sz="4400" dirty="0">
                <a:latin typeface="Times New Roman" panose="02020603050405020304" pitchFamily="18" charset="0"/>
                <a:cs typeface="Times New Roman" panose="02020603050405020304" pitchFamily="18" charset="0"/>
              </a:rPr>
              <a:t>Introduction to Project</a:t>
            </a:r>
            <a:br>
              <a:rPr lang="en-US" sz="440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FD329D52-3288-4031-A0A6-0C89A0D737DD}"/>
              </a:ext>
            </a:extLst>
          </p:cNvPr>
          <p:cNvSpPr>
            <a:spLocks noGrp="1"/>
          </p:cNvSpPr>
          <p:nvPr>
            <p:ph idx="1"/>
          </p:nvPr>
        </p:nvSpPr>
        <p:spPr>
          <a:xfrm>
            <a:off x="646111" y="1433118"/>
            <a:ext cx="9404723" cy="2282147"/>
          </a:xfrm>
        </p:spPr>
        <p:txBody>
          <a:bodyPr/>
          <a:lstStyle/>
          <a:p>
            <a:pPr>
              <a:lnSpc>
                <a:spcPct val="200000"/>
              </a:lnSpc>
            </a:pPr>
            <a:r>
              <a:rPr lang="en-US" dirty="0">
                <a:latin typeface="Times New Roman" panose="02020603050405020304" pitchFamily="18" charset="0"/>
                <a:cs typeface="Times New Roman" panose="02020603050405020304" pitchFamily="18" charset="0"/>
              </a:rPr>
              <a:t>Project name </a:t>
            </a:r>
            <a:r>
              <a:rPr lang="en-US" dirty="0">
                <a:latin typeface="Times New Roman" panose="02020603050405020304" pitchFamily="18" charset="0"/>
                <a:cs typeface="Times New Roman" panose="02020603050405020304" pitchFamily="18" charset="0"/>
                <a:sym typeface="Wingdings" panose="05000000000000000000" pitchFamily="2" charset="2"/>
              </a:rPr>
              <a:t> WIFI-BOT CAR</a:t>
            </a:r>
          </a:p>
          <a:p>
            <a:pPr marL="0" indent="0">
              <a:lnSpc>
                <a:spcPct val="200000"/>
              </a:lnSpc>
              <a:buNone/>
            </a:pPr>
            <a:r>
              <a:rPr lang="en-IN" dirty="0">
                <a:latin typeface="Times New Roman" panose="02020603050405020304" pitchFamily="18" charset="0"/>
                <a:cs typeface="Times New Roman" panose="02020603050405020304" pitchFamily="18" charset="0"/>
              </a:rPr>
              <a:t>A WIFI-Bot Car Based on (Hardware) NodeMCU that operates with the helps of an mobile application. It moves forward, backward, left and right.</a:t>
            </a:r>
          </a:p>
          <a:p>
            <a:pPr marL="0" indent="0">
              <a:buNone/>
            </a:pPr>
            <a:endParaRPr lang="en-IN" dirty="0">
              <a:latin typeface="Times New Roman" panose="02020603050405020304" pitchFamily="18" charset="0"/>
              <a:cs typeface="Times New Roman" panose="02020603050405020304" pitchFamily="18" charset="0"/>
            </a:endParaRPr>
          </a:p>
        </p:txBody>
      </p:sp>
      <p:pic>
        <p:nvPicPr>
          <p:cNvPr id="5" name="Picture 2" descr="Image result for pp for wifi bot car">
            <a:extLst>
              <a:ext uri="{FF2B5EF4-FFF2-40B4-BE49-F238E27FC236}">
                <a16:creationId xmlns:a16="http://schemas.microsoft.com/office/drawing/2014/main" id="{43C560F5-8E7B-4C3D-8923-A8AE37A6A5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73950" y="3997208"/>
            <a:ext cx="4444099" cy="24998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802722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ACD3E-A923-456B-9A00-6B6AE30480F4}"/>
              </a:ext>
            </a:extLst>
          </p:cNvPr>
          <p:cNvSpPr>
            <a:spLocks noGrp="1"/>
          </p:cNvSpPr>
          <p:nvPr>
            <p:ph type="title"/>
          </p:nvPr>
        </p:nvSpPr>
        <p:spPr/>
        <p:txBody>
          <a:bodyPr/>
          <a:lstStyle/>
          <a:p>
            <a:r>
              <a:rPr lang="en-IN" sz="4400" dirty="0">
                <a:latin typeface="Times New Roman" panose="02020603050405020304" pitchFamily="18" charset="0"/>
                <a:cs typeface="Times New Roman" panose="02020603050405020304" pitchFamily="18" charset="0"/>
              </a:rPr>
              <a:t>Hardware Used</a:t>
            </a:r>
            <a:br>
              <a:rPr lang="en-IN" sz="4400" dirty="0">
                <a:latin typeface="Times New Roman" panose="02020603050405020304" pitchFamily="18" charset="0"/>
                <a:cs typeface="Times New Roman" panose="02020603050405020304" pitchFamily="18" charset="0"/>
              </a:rPr>
            </a:br>
            <a:endParaRPr lang="en-IN" dirty="0"/>
          </a:p>
        </p:txBody>
      </p:sp>
      <p:sp>
        <p:nvSpPr>
          <p:cNvPr id="4" name="Rectangle 1">
            <a:extLst>
              <a:ext uri="{FF2B5EF4-FFF2-40B4-BE49-F238E27FC236}">
                <a16:creationId xmlns:a16="http://schemas.microsoft.com/office/drawing/2014/main" id="{879314E2-D074-426F-AEDB-410A17893998}"/>
              </a:ext>
            </a:extLst>
          </p:cNvPr>
          <p:cNvSpPr>
            <a:spLocks noGrp="1" noChangeArrowheads="1"/>
          </p:cNvSpPr>
          <p:nvPr>
            <p:ph idx="1"/>
          </p:nvPr>
        </p:nvSpPr>
        <p:spPr bwMode="auto">
          <a:xfrm>
            <a:off x="1237191" y="1502688"/>
            <a:ext cx="9295342"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NodeMCU ESP8266-12E</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DC Motor </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Chassis</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Micro USB Cable (For NodeMCU)</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Jumper Wires (M to M, F to M, F to F)</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Mini Bread Board</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Motor Driver L293D</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9 Volt Battery </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Caster wheel</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296487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AA8EC-8061-4FA6-BFB4-156A7875D0D4}"/>
              </a:ext>
            </a:extLst>
          </p:cNvPr>
          <p:cNvSpPr>
            <a:spLocks noGrp="1"/>
          </p:cNvSpPr>
          <p:nvPr>
            <p:ph type="title"/>
          </p:nvPr>
        </p:nvSpPr>
        <p:spPr/>
        <p:txBody>
          <a:bodyPr/>
          <a:lstStyle/>
          <a:p>
            <a:r>
              <a:rPr lang="en-IN" sz="4400" dirty="0">
                <a:latin typeface="Times New Roman" panose="02020603050405020304" pitchFamily="18" charset="0"/>
                <a:cs typeface="Times New Roman" panose="02020603050405020304" pitchFamily="18" charset="0"/>
              </a:rPr>
              <a:t>Software Used</a:t>
            </a:r>
            <a:br>
              <a:rPr lang="en-IN" sz="4400" dirty="0">
                <a:latin typeface="Times New Roman" panose="02020603050405020304" pitchFamily="18" charset="0"/>
                <a:cs typeface="Times New Roman" panose="02020603050405020304" pitchFamily="18" charset="0"/>
              </a:rPr>
            </a:br>
            <a:endParaRPr lang="en-IN" dirty="0"/>
          </a:p>
        </p:txBody>
      </p:sp>
      <p:sp>
        <p:nvSpPr>
          <p:cNvPr id="4" name="Rectangle 1">
            <a:extLst>
              <a:ext uri="{FF2B5EF4-FFF2-40B4-BE49-F238E27FC236}">
                <a16:creationId xmlns:a16="http://schemas.microsoft.com/office/drawing/2014/main" id="{E4A036B8-650C-44E8-AE82-BE3451093137}"/>
              </a:ext>
            </a:extLst>
          </p:cNvPr>
          <p:cNvSpPr>
            <a:spLocks noGrp="1" noChangeArrowheads="1"/>
          </p:cNvSpPr>
          <p:nvPr>
            <p:ph idx="1"/>
          </p:nvPr>
        </p:nvSpPr>
        <p:spPr bwMode="auto">
          <a:xfrm>
            <a:off x="1086378" y="1518387"/>
            <a:ext cx="6235137" cy="2703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just" defTabSz="914400" rtl="0" eaLnBrk="0" fontAlgn="base" latinLnBrk="0" hangingPunct="0">
              <a:lnSpc>
                <a:spcPct val="2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Arduino IDE</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2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Android Application</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2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effectLst/>
                <a:latin typeface="Times New Roman" panose="02020603050405020304" pitchFamily="18" charset="0"/>
                <a:ea typeface="Times New Roman" panose="02020603050405020304" pitchFamily="18" charset="0"/>
                <a:cs typeface="Times New Roman" panose="02020603050405020304" pitchFamily="18" charset="0"/>
              </a:rPr>
              <a:t>Android Device</a:t>
            </a:r>
            <a:endPar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737430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28F76-FC9E-4ACF-AC82-89CBB7296913}"/>
              </a:ext>
            </a:extLst>
          </p:cNvPr>
          <p:cNvSpPr>
            <a:spLocks noGrp="1"/>
          </p:cNvSpPr>
          <p:nvPr>
            <p:ph type="title"/>
          </p:nvPr>
        </p:nvSpPr>
        <p:spPr/>
        <p:txBody>
          <a:bodyPr/>
          <a:lstStyle/>
          <a:p>
            <a:r>
              <a:rPr lang="en-IN" sz="4400" dirty="0">
                <a:latin typeface="Times New Roman" panose="02020603050405020304" pitchFamily="18" charset="0"/>
                <a:cs typeface="Times New Roman" panose="02020603050405020304" pitchFamily="18" charset="0"/>
              </a:rPr>
              <a:t>Coding Phase</a:t>
            </a:r>
            <a:br>
              <a:rPr lang="en-IN" sz="4400" dirty="0">
                <a:latin typeface="Times New Roman" panose="02020603050405020304" pitchFamily="18" charset="0"/>
                <a:cs typeface="Times New Roman" panose="02020603050405020304" pitchFamily="18" charset="0"/>
              </a:rPr>
            </a:br>
            <a:endParaRPr lang="en-IN" dirty="0"/>
          </a:p>
        </p:txBody>
      </p:sp>
      <p:pic>
        <p:nvPicPr>
          <p:cNvPr id="5" name="Content Placeholder 4">
            <a:extLst>
              <a:ext uri="{FF2B5EF4-FFF2-40B4-BE49-F238E27FC236}">
                <a16:creationId xmlns:a16="http://schemas.microsoft.com/office/drawing/2014/main" id="{434EE26B-A11D-4A04-8E4D-1C07FEAF547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589" b="17152"/>
          <a:stretch/>
        </p:blipFill>
        <p:spPr>
          <a:xfrm>
            <a:off x="713844" y="1599920"/>
            <a:ext cx="10250805" cy="4805362"/>
          </a:xfrm>
        </p:spPr>
      </p:pic>
    </p:spTree>
    <p:extLst>
      <p:ext uri="{BB962C8B-B14F-4D97-AF65-F5344CB8AC3E}">
        <p14:creationId xmlns:p14="http://schemas.microsoft.com/office/powerpoint/2010/main" val="88064534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00443-023A-4732-A55D-3C1D4C69E07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Mint App Inventor</a:t>
            </a:r>
            <a:endParaRPr lang="en-IN" dirty="0">
              <a:latin typeface="Times New Roman" panose="02020603050405020304" pitchFamily="18"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DFF6FADB-A4DC-4D49-AE52-97473077BD52}"/>
              </a:ext>
            </a:extLst>
          </p:cNvPr>
          <p:cNvSpPr>
            <a:spLocks noGrp="1"/>
          </p:cNvSpPr>
          <p:nvPr>
            <p:ph idx="1"/>
          </p:nvPr>
        </p:nvSpPr>
        <p:spPr>
          <a:xfrm>
            <a:off x="1104293" y="2052918"/>
            <a:ext cx="8946541" cy="4195481"/>
          </a:xfrm>
        </p:spPr>
        <p:txBody>
          <a:bodyPr/>
          <a:lstStyle/>
          <a:p>
            <a:pPr>
              <a:lnSpc>
                <a:spcPct val="150000"/>
              </a:lnSpc>
            </a:pPr>
            <a:r>
              <a:rPr lang="en-US" dirty="0">
                <a:latin typeface="Times New Roman" panose="02020603050405020304" pitchFamily="18" charset="0"/>
                <a:cs typeface="Times New Roman" panose="02020603050405020304" pitchFamily="18" charset="0"/>
              </a:rPr>
              <a:t>App Inventor lets you develop applications for Android phones using a web browser and either a connected phone or emulator. The App Inventor servers store your work and help you keep track of your projects.</a:t>
            </a:r>
          </a:p>
          <a:p>
            <a:pPr marL="0" indent="0">
              <a:buNone/>
            </a:pPr>
            <a:br>
              <a:rPr lang="en-US" dirty="0"/>
            </a:br>
            <a:br>
              <a:rPr lang="en-US" dirty="0"/>
            </a:br>
            <a:endParaRPr lang="en-IN" dirty="0"/>
          </a:p>
        </p:txBody>
      </p:sp>
      <p:pic>
        <p:nvPicPr>
          <p:cNvPr id="8" name="Picture 7">
            <a:extLst>
              <a:ext uri="{FF2B5EF4-FFF2-40B4-BE49-F238E27FC236}">
                <a16:creationId xmlns:a16="http://schemas.microsoft.com/office/drawing/2014/main" id="{C8F16FF2-17A3-483A-8190-7D24617605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6785" y="3429000"/>
            <a:ext cx="3250681" cy="3539631"/>
          </a:xfrm>
          <a:prstGeom prst="rect">
            <a:avLst/>
          </a:prstGeom>
        </p:spPr>
      </p:pic>
    </p:spTree>
    <p:extLst>
      <p:ext uri="{BB962C8B-B14F-4D97-AF65-F5344CB8AC3E}">
        <p14:creationId xmlns:p14="http://schemas.microsoft.com/office/powerpoint/2010/main" val="42494580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62716-D3A2-4F79-A723-F37E4918B4E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Working of Project</a:t>
            </a:r>
            <a:endParaRPr lang="en-IN"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BE33DF89-DB61-4C4C-8364-CFAEDC49EEF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9942" r="20325"/>
          <a:stretch/>
        </p:blipFill>
        <p:spPr>
          <a:xfrm>
            <a:off x="2032000" y="1781704"/>
            <a:ext cx="5334000" cy="4541804"/>
          </a:xfrm>
        </p:spPr>
      </p:pic>
    </p:spTree>
    <p:extLst>
      <p:ext uri="{BB962C8B-B14F-4D97-AF65-F5344CB8AC3E}">
        <p14:creationId xmlns:p14="http://schemas.microsoft.com/office/powerpoint/2010/main" val="312497700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Ion Boardroom</Template>
  <TotalTime>229</TotalTime>
  <Words>422</Words>
  <Application>Microsoft Office PowerPoint</Application>
  <PresentationFormat>Widescreen</PresentationFormat>
  <Paragraphs>50</Paragraphs>
  <Slides>13</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Century Gothic</vt:lpstr>
      <vt:lpstr>Times New Roman</vt:lpstr>
      <vt:lpstr>Wingdings</vt:lpstr>
      <vt:lpstr>Wingdings 3</vt:lpstr>
      <vt:lpstr>Ion</vt:lpstr>
      <vt:lpstr>Presentation on  Minor Project WIFI-Bot Car</vt:lpstr>
      <vt:lpstr>CONTENTS</vt:lpstr>
      <vt:lpstr>R&amp;D (Research and Development) </vt:lpstr>
      <vt:lpstr>Introduction to Project </vt:lpstr>
      <vt:lpstr>Hardware Used </vt:lpstr>
      <vt:lpstr>Software Used </vt:lpstr>
      <vt:lpstr>Coding Phase </vt:lpstr>
      <vt:lpstr>Mint App Inventor</vt:lpstr>
      <vt:lpstr>Working of Project</vt:lpstr>
      <vt:lpstr>Testing Phase</vt:lpstr>
      <vt:lpstr>Future Scope &amp; Enhancement  </vt:lpstr>
      <vt:lpstr>Queries Related to Project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Shivam verma</dc:creator>
  <cp:lastModifiedBy>Shivam verma</cp:lastModifiedBy>
  <cp:revision>19</cp:revision>
  <dcterms:created xsi:type="dcterms:W3CDTF">2019-11-18T16:23:57Z</dcterms:created>
  <dcterms:modified xsi:type="dcterms:W3CDTF">2019-11-19T10:13:32Z</dcterms:modified>
</cp:coreProperties>
</file>

<file path=docProps/thumbnail.jpeg>
</file>